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163E7-27A9-498C-B21D-F5E9198127B2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93B2E-82BC-4E46-B48B-B27CCC08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187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B65803-4B0A-49FD-9CE5-29AC99E341E7}" type="slidenum">
              <a:rPr lang="ru-RU" smtClean="0"/>
              <a:pPr eaLnBrk="1" hangingPunct="1"/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76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76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91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473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8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601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657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438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97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67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76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F9AEB-3BCC-4559-8A97-2F36D07E4A6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A78E-8A99-48A4-AC9A-E7973D3AA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81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686800" cy="838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Акция  «Помоги первокласснику Бахчисарая собраться в школу»</a:t>
            </a:r>
          </a:p>
        </p:txBody>
      </p:sp>
      <p:sp>
        <p:nvSpPr>
          <p:cNvPr id="62467" name="Объект 2"/>
          <p:cNvSpPr>
            <a:spLocks noGrp="1"/>
          </p:cNvSpPr>
          <p:nvPr>
            <p:ph sz="quarter" idx="4294967295"/>
          </p:nvPr>
        </p:nvSpPr>
        <p:spPr>
          <a:xfrm>
            <a:off x="762000" y="1844675"/>
            <a:ext cx="7848600" cy="4392613"/>
          </a:xfrm>
        </p:spPr>
        <p:txBody>
          <a:bodyPr>
            <a:normAutofit lnSpcReduction="10000"/>
          </a:bodyPr>
          <a:lstStyle/>
          <a:p>
            <a:pPr marL="0" indent="0">
              <a:buFont typeface="Wingdings 2" pitchFamily="18" charset="2"/>
              <a:buNone/>
            </a:pP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14 мая 2014г. в гимназии была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объявлена акция: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«Помоги первокласснику Бахчисарая собраться в школу».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В ней приняли участие учащиеся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с 1 по 11 классов.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Было  собрано 22 портфеля со всеми канцелярскими принадлежностями.</a:t>
            </a:r>
          </a:p>
        </p:txBody>
      </p:sp>
    </p:spTree>
    <p:extLst>
      <p:ext uri="{BB962C8B-B14F-4D97-AF65-F5344CB8AC3E}">
        <p14:creationId xmlns:p14="http://schemas.microsoft.com/office/powerpoint/2010/main" val="324583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81000"/>
            <a:ext cx="8892480" cy="163800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каждый рюкзак было вложено обращение учеников гимназии с предложением</a:t>
            </a:r>
            <a:b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дружить школами.</a:t>
            </a:r>
          </a:p>
        </p:txBody>
      </p:sp>
      <p:pic>
        <p:nvPicPr>
          <p:cNvPr id="6349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33600"/>
            <a:ext cx="64420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88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мая в гимназии по инициативе ученического самоуправления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прошёл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первый Весенний бал</a:t>
            </a:r>
          </a:p>
        </p:txBody>
      </p:sp>
      <p:pic>
        <p:nvPicPr>
          <p:cNvPr id="64515" name="Picture 2" descr="F:\для Оли\бал\IMG_9708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752600"/>
            <a:ext cx="6508750" cy="4419600"/>
          </a:xfrm>
        </p:spPr>
      </p:pic>
    </p:spTree>
    <p:extLst>
      <p:ext uri="{BB962C8B-B14F-4D97-AF65-F5344CB8AC3E}">
        <p14:creationId xmlns:p14="http://schemas.microsoft.com/office/powerpoint/2010/main" val="321457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вечере звучала классическая музыка в исполнении оркестра музыкальной школы, романсы, стихи, гимназисты кружились в вальсе, </a:t>
            </a:r>
            <a:r>
              <a:rPr lang="ru-RU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полонезе</a:t>
            </a:r>
            <a:endParaRPr lang="ru-RU" sz="31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9" name="Picture 2" descr="F:\для Оли\бал\IMG_9736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2209800"/>
            <a:ext cx="6172200" cy="3932238"/>
          </a:xfrm>
        </p:spPr>
      </p:pic>
    </p:spTree>
    <p:extLst>
      <p:ext uri="{BB962C8B-B14F-4D97-AF65-F5344CB8AC3E}">
        <p14:creationId xmlns:p14="http://schemas.microsoft.com/office/powerpoint/2010/main" val="610068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алмамат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1379">
            <a:off x="3132138" y="4221163"/>
            <a:ext cx="16351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330200"/>
            <a:ext cx="7772400" cy="7127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</a:rPr>
              <a:t>Издательская деятельность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Литературно-публицистический журнал творчества учащихся «Гимназист»</a:t>
            </a:r>
          </a:p>
          <a:p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Научно-методический журнал </a:t>
            </a:r>
          </a:p>
          <a:p>
            <a:pPr>
              <a:buFontTx/>
              <a:buNone/>
            </a:pPr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«За педагогическое мастерство»</a:t>
            </a:r>
          </a:p>
          <a:p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Газета «Альма-матер»</a:t>
            </a:r>
          </a:p>
          <a:p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Газета «Переменка»</a:t>
            </a:r>
          </a:p>
          <a:p>
            <a:pPr>
              <a:buFontTx/>
              <a:buNone/>
            </a:pPr>
            <a:endParaRPr lang="ru-RU" sz="3000" b="1" smtClean="0"/>
          </a:p>
        </p:txBody>
      </p:sp>
      <p:pic>
        <p:nvPicPr>
          <p:cNvPr id="66565" name="Picture 5" descr="Обложка_resi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4129">
            <a:off x="6732588" y="1773238"/>
            <a:ext cx="20002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6" descr="перемен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70459">
            <a:off x="900113" y="4292600"/>
            <a:ext cx="15843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7" descr="гимназис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716338"/>
            <a:ext cx="184626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6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x_357df6da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1373" r="4903" b="1173"/>
          <a:stretch>
            <a:fillRect/>
          </a:stretch>
        </p:blipFill>
        <p:spPr>
          <a:xfrm>
            <a:off x="838200" y="685800"/>
            <a:ext cx="7467600" cy="5575300"/>
          </a:xfrm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42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350" y="2921000"/>
            <a:ext cx="2500313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</a:rPr>
              <a:t>Журнал «ГИМНАЗИСТ</a:t>
            </a:r>
            <a:r>
              <a:rPr lang="ru-RU" b="1" dirty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5148263" y="1484313"/>
            <a:ext cx="3744912" cy="4897437"/>
          </a:xfrm>
        </p:spPr>
        <p:txBody>
          <a:bodyPr/>
          <a:lstStyle/>
          <a:p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ежегодное информационно – аналитическое издание гимназии</a:t>
            </a:r>
          </a:p>
          <a:p>
            <a:endParaRPr lang="ru-RU" smtClean="0"/>
          </a:p>
        </p:txBody>
      </p:sp>
      <p:pic>
        <p:nvPicPr>
          <p:cNvPr id="68613" name="Picture 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1770063"/>
            <a:ext cx="2392362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6" descr="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733800"/>
            <a:ext cx="1928813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91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Январь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437063"/>
            <a:ext cx="1711325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3" descr="Январь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916113"/>
            <a:ext cx="2212975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4" descr="Январь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429000"/>
            <a:ext cx="1908175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5" descr="Январь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716338"/>
            <a:ext cx="20669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6" name="Rectangle 6"/>
          <p:cNvSpPr>
            <a:spLocks noGrp="1" noChangeArrowheads="1"/>
          </p:cNvSpPr>
          <p:nvPr>
            <p:ph type="title"/>
          </p:nvPr>
        </p:nvSpPr>
        <p:spPr>
          <a:xfrm>
            <a:off x="250825" y="287338"/>
            <a:ext cx="8318500" cy="1081087"/>
          </a:xfrm>
        </p:spPr>
        <p:txBody>
          <a:bodyPr/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</a:rPr>
              <a:t>ГАЗЕТА «АЛЬМА – МАТЕР»</a:t>
            </a:r>
          </a:p>
        </p:txBody>
      </p:sp>
      <p:sp>
        <p:nvSpPr>
          <p:cNvPr id="69639" name="Rectangle 7"/>
          <p:cNvSpPr>
            <a:spLocks noGrp="1" noChangeArrowheads="1"/>
          </p:cNvSpPr>
          <p:nvPr>
            <p:ph sz="quarter" idx="4294967295"/>
          </p:nvPr>
        </p:nvSpPr>
        <p:spPr>
          <a:xfrm>
            <a:off x="5184775" y="1989138"/>
            <a:ext cx="4140200" cy="2376487"/>
          </a:xfrm>
        </p:spPr>
        <p:txBody>
          <a:bodyPr/>
          <a:lstStyle/>
          <a:p>
            <a:r>
              <a:rPr lang="ru-RU" smtClean="0"/>
              <a:t>ежемесячное информационное</a:t>
            </a:r>
          </a:p>
          <a:p>
            <a:pPr>
              <a:buFontTx/>
              <a:buNone/>
            </a:pPr>
            <a:r>
              <a:rPr lang="ru-RU" smtClean="0"/>
              <a:t>   издание</a:t>
            </a:r>
          </a:p>
          <a:p>
            <a:endParaRPr lang="ru-RU" smtClean="0"/>
          </a:p>
        </p:txBody>
      </p:sp>
      <p:pic>
        <p:nvPicPr>
          <p:cNvPr id="69640" name="Picture 8" descr="Январь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1985963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42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Documents and Settings\Организаторы\Мои документы\ФОТО ДЛЯ ТАБЛИЧЕК\14,1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1524000"/>
            <a:ext cx="2695575" cy="4503738"/>
          </a:xfrm>
        </p:spPr>
      </p:pic>
      <p:pic>
        <p:nvPicPr>
          <p:cNvPr id="70659" name="Picture 8" descr="C:\Users\Максим\Desktop\x_c65ddd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857250"/>
            <a:ext cx="2084388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4" descr="DSCN01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47800"/>
            <a:ext cx="28956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100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Прямоугольник 3"/>
          <p:cNvSpPr>
            <a:spLocks noChangeArrowheads="1"/>
          </p:cNvSpPr>
          <p:nvPr/>
        </p:nvSpPr>
        <p:spPr bwMode="auto">
          <a:xfrm>
            <a:off x="539750" y="260350"/>
            <a:ext cx="8135938" cy="631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 b="1" i="1">
                <a:latin typeface="Times New Roman" pitchFamily="18" charset="0"/>
                <a:cs typeface="Times New Roman" pitchFamily="18" charset="0"/>
              </a:rPr>
              <a:t>Инициативой ученического самоуправления стало </a:t>
            </a:r>
          </a:p>
          <a:p>
            <a:pPr algn="ctr"/>
            <a:r>
              <a:rPr lang="ru-RU" sz="3600" b="1" i="1">
                <a:latin typeface="Times New Roman" pitchFamily="18" charset="0"/>
                <a:cs typeface="Times New Roman" pitchFamily="18" charset="0"/>
              </a:rPr>
              <a:t>создание проекта</a:t>
            </a:r>
            <a:br>
              <a:rPr lang="ru-RU" sz="3600" b="1" i="1"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«Школа добра». </a:t>
            </a:r>
            <a:r>
              <a:rPr lang="ru-RU" sz="3600" b="1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>
                <a:latin typeface="Times New Roman" pitchFamily="18" charset="0"/>
                <a:cs typeface="Times New Roman" pitchFamily="18" charset="0"/>
              </a:rPr>
              <a:t>Это ученическая бизнес-компания по производству керамики, швейных изделий, изделий из дерева и вязаной продукции для воспитанников социального приюта «Гнёздышко», ветеранов, родительской общественности.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129011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88" y="684213"/>
            <a:ext cx="5565775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5186363" cy="346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821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609600"/>
            <a:ext cx="8291512" cy="2674938"/>
          </a:xfrm>
        </p:spPr>
        <p:txBody>
          <a:bodyPr>
            <a:normAutofit fontScale="85000"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4200" b="1" i="1" dirty="0" smtClean="0">
                <a:solidFill>
                  <a:srgbClr val="FF0000"/>
                </a:solidFill>
              </a:rPr>
              <a:t>Социальное партнерство:</a:t>
            </a: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i="1" dirty="0" smtClean="0"/>
              <a:t>реализация проекта</a:t>
            </a:r>
            <a:r>
              <a:rPr lang="ru-RU" i="1" dirty="0"/>
              <a:t/>
            </a:r>
            <a:br>
              <a:rPr lang="ru-RU" i="1" dirty="0"/>
            </a:br>
            <a:r>
              <a:rPr lang="ru-RU" b="1" i="1" dirty="0" smtClean="0"/>
              <a:t>«Гимназия </a:t>
            </a:r>
            <a:r>
              <a:rPr lang="ru-RU" b="1" i="1" dirty="0"/>
              <a:t>№</a:t>
            </a:r>
            <a:r>
              <a:rPr lang="ru-RU" b="1" i="1" dirty="0" smtClean="0"/>
              <a:t>3- КНИТУ КАИ- ОАО </a:t>
            </a:r>
            <a:r>
              <a:rPr lang="ru-RU" b="1" i="1" dirty="0"/>
              <a:t>завод </a:t>
            </a:r>
            <a:r>
              <a:rPr lang="ru-RU" b="1" i="1" dirty="0" err="1"/>
              <a:t>им.Горького</a:t>
            </a:r>
            <a:r>
              <a:rPr lang="ru-RU" b="1" i="1" dirty="0" smtClean="0"/>
              <a:t>»</a:t>
            </a:r>
            <a:endParaRPr lang="ru-RU" sz="900" b="1" dirty="0" smtClean="0">
              <a:solidFill>
                <a:srgbClr val="FF000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- создание 10 класса информационно-технологического профиля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373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48038"/>
            <a:ext cx="3527425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3462338"/>
            <a:ext cx="3960813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4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686800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FF0000"/>
                </a:solidFill>
              </a:rPr>
              <a:t>В гимназии реализуются следующие музейные проекты:</a:t>
            </a:r>
          </a:p>
        </p:txBody>
      </p:sp>
      <p:sp>
        <p:nvSpPr>
          <p:cNvPr id="74755" name="Объект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92563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ru-RU" sz="2800" b="1" i="1" smtClean="0"/>
              <a:t>Музей космонавтики – с 1980 года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800" b="1" i="1" smtClean="0"/>
              <a:t>Музей истории судостроения – с 2006 года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800" b="1" i="1" smtClean="0"/>
              <a:t>Музей «Известные татары современности» - с 2010 года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sz="2800" b="1" i="1" smtClean="0"/>
              <a:t>Музей истории гимназии № 3 – с 2011 года</a:t>
            </a:r>
          </a:p>
        </p:txBody>
      </p:sp>
    </p:spTree>
    <p:extLst>
      <p:ext uri="{BB962C8B-B14F-4D97-AF65-F5344CB8AC3E}">
        <p14:creationId xmlns:p14="http://schemas.microsoft.com/office/powerpoint/2010/main" val="1112603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Музей космонавтики </a:t>
            </a:r>
          </a:p>
        </p:txBody>
      </p:sp>
      <p:pic>
        <p:nvPicPr>
          <p:cNvPr id="757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752600"/>
            <a:ext cx="4876800" cy="3657600"/>
          </a:xfrm>
          <a:noFill/>
        </p:spPr>
      </p:pic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362200"/>
            <a:ext cx="4572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478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Музей истории судостроения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8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676400"/>
            <a:ext cx="6858000" cy="4572000"/>
          </a:xfrm>
          <a:noFill/>
        </p:spPr>
      </p:pic>
    </p:spTree>
    <p:extLst>
      <p:ext uri="{BB962C8B-B14F-4D97-AF65-F5344CB8AC3E}">
        <p14:creationId xmlns:p14="http://schemas.microsoft.com/office/powerpoint/2010/main" val="2449295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Музей «Известные татары современности»</a:t>
            </a:r>
          </a:p>
        </p:txBody>
      </p:sp>
      <p:pic>
        <p:nvPicPr>
          <p:cNvPr id="778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828800"/>
            <a:ext cx="6934200" cy="4600575"/>
          </a:xfrm>
          <a:noFill/>
        </p:spPr>
      </p:pic>
    </p:spTree>
    <p:extLst>
      <p:ext uri="{BB962C8B-B14F-4D97-AF65-F5344CB8AC3E}">
        <p14:creationId xmlns:p14="http://schemas.microsoft.com/office/powerpoint/2010/main" val="3140984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Музей истории гимназии № 3</a:t>
            </a:r>
          </a:p>
        </p:txBody>
      </p:sp>
      <p:pic>
        <p:nvPicPr>
          <p:cNvPr id="788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447800"/>
            <a:ext cx="6248400" cy="5064125"/>
          </a:xfrm>
          <a:noFill/>
        </p:spPr>
      </p:pic>
    </p:spTree>
    <p:extLst>
      <p:ext uri="{BB962C8B-B14F-4D97-AF65-F5344CB8AC3E}">
        <p14:creationId xmlns:p14="http://schemas.microsoft.com/office/powerpoint/2010/main" val="1041394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площадок</a:t>
            </a:r>
          </a:p>
        </p:txBody>
      </p:sp>
      <p:pic>
        <p:nvPicPr>
          <p:cNvPr id="79875" name="Picture 3" descr="C:\Users\Zavuch\Desktop\Фото Площадка для отчета в Пирамиде 2014\IMG_3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4953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4" descr="C:\Users\Zavuch\Desktop\Фото Площадка для отчета в Пирамиде 2014\IMG_0598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3124200"/>
            <a:ext cx="4492625" cy="3352800"/>
          </a:xfrm>
          <a:noFill/>
        </p:spPr>
      </p:pic>
    </p:spTree>
    <p:extLst>
      <p:ext uri="{BB962C8B-B14F-4D97-AF65-F5344CB8AC3E}">
        <p14:creationId xmlns:p14="http://schemas.microsoft.com/office/powerpoint/2010/main" val="1854428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площадок</a:t>
            </a:r>
            <a:endParaRPr lang="ru-RU" dirty="0"/>
          </a:p>
        </p:txBody>
      </p:sp>
      <p:pic>
        <p:nvPicPr>
          <p:cNvPr id="80899" name="Picture 2" descr="C:\Users\Zavuch\Desktop\Фото Площадка для отчета в Пирамиде 2014\IMG_06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400" y="3546475"/>
            <a:ext cx="4648200" cy="3159125"/>
          </a:xfrm>
          <a:noFill/>
        </p:spPr>
      </p:pic>
      <p:pic>
        <p:nvPicPr>
          <p:cNvPr id="80900" name="Picture 4" descr="C:\Users\Zavuch\Desktop\Фото Площадка для отчета в Пирамиде 2014\IMG_05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4772025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921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8382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площадок</a:t>
            </a:r>
            <a:endParaRPr lang="ru-RU" dirty="0"/>
          </a:p>
        </p:txBody>
      </p:sp>
      <p:pic>
        <p:nvPicPr>
          <p:cNvPr id="81923" name="Picture 2" descr="C:\Users\Zavuch\Desktop\Фото Площадка для отчета в Пирамиде 2014\DSC_035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1828800"/>
            <a:ext cx="4344988" cy="3352800"/>
          </a:xfrm>
          <a:noFill/>
        </p:spPr>
      </p:pic>
      <p:pic>
        <p:nvPicPr>
          <p:cNvPr id="81924" name="Picture 3" descr="C:\Users\Zavuch\Desktop\Фото Площадка для отчета в Пирамиде 2014\IMG_06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3810000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921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площадок</a:t>
            </a:r>
            <a:endParaRPr lang="ru-RU" dirty="0"/>
          </a:p>
        </p:txBody>
      </p:sp>
      <p:pic>
        <p:nvPicPr>
          <p:cNvPr id="82947" name="Picture 2" descr="C:\Users\Zavuch\Desktop\Фото Площадка для отчета в Пирамиде 2014\IMG_303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524000"/>
            <a:ext cx="4724400" cy="3932238"/>
          </a:xfrm>
          <a:noFill/>
        </p:spPr>
      </p:pic>
      <p:pic>
        <p:nvPicPr>
          <p:cNvPr id="82948" name="Picture 3" descr="C:\Users\Zavuch\Desktop\Фото Площадка для отчета в Пирамиде 2014\DSC_03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438400"/>
            <a:ext cx="4876800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305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площадок</a:t>
            </a:r>
            <a:endParaRPr lang="ru-RU" dirty="0"/>
          </a:p>
        </p:txBody>
      </p:sp>
      <p:pic>
        <p:nvPicPr>
          <p:cNvPr id="83971" name="Picture 2" descr="C:\Users\Zavuch\Desktop\Фото Площадка для отчета в Пирамиде 2014\DSC_033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465263"/>
            <a:ext cx="4724400" cy="3470275"/>
          </a:xfrm>
          <a:noFill/>
        </p:spPr>
      </p:pic>
      <p:pic>
        <p:nvPicPr>
          <p:cNvPr id="83972" name="Picture 3" descr="C:\Users\Zavuch\Desktop\Фото Площадка для отчета в Пирамиде 2014\IMG_06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00400"/>
            <a:ext cx="4343400" cy="348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38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площадок</a:t>
            </a:r>
            <a:endParaRPr lang="ru-RU" dirty="0"/>
          </a:p>
        </p:txBody>
      </p:sp>
      <p:pic>
        <p:nvPicPr>
          <p:cNvPr id="84995" name="Picture 2" descr="C:\Users\Zavuch\Desktop\Фото Площадка для отчета в Пирамиде 2014\20141020_13142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3800" y="1760538"/>
            <a:ext cx="5010150" cy="4106862"/>
          </a:xfrm>
          <a:noFill/>
        </p:spPr>
      </p:pic>
      <p:pic>
        <p:nvPicPr>
          <p:cNvPr id="84996" name="Picture 3" descr="C:\Users\Zavuch\Desktop\Фото Площадка для отчета в Пирамиде 2014\20141020_1458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1752600"/>
            <a:ext cx="2971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884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площадок</a:t>
            </a:r>
            <a:endParaRPr lang="ru-RU" dirty="0"/>
          </a:p>
        </p:txBody>
      </p:sp>
      <p:pic>
        <p:nvPicPr>
          <p:cNvPr id="86019" name="Picture 3" descr="C:\Users\Саранцева\Desktop\Мои документы\Курсы  Марий Эл 31.1-01.11.2012\IMG_252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8600" y="1524000"/>
            <a:ext cx="4724400" cy="3840163"/>
          </a:xfrm>
        </p:spPr>
      </p:pic>
      <p:pic>
        <p:nvPicPr>
          <p:cNvPr id="86020" name="Объект 3" descr="C:\Users\Саранцева\Desktop\Мои документы\Курсы  Марий Эл 31.1-01.11.2012\IMG_2501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42672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359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площадок</a:t>
            </a:r>
            <a:endParaRPr lang="ru-RU" dirty="0"/>
          </a:p>
        </p:txBody>
      </p:sp>
      <p:pic>
        <p:nvPicPr>
          <p:cNvPr id="87043" name="Picture 2" descr="C:\Users\Uchenik\Desktop\тренинг\1 день\IMG_15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667000"/>
            <a:ext cx="3962400" cy="3640138"/>
          </a:xfrm>
        </p:spPr>
      </p:pic>
      <p:pic>
        <p:nvPicPr>
          <p:cNvPr id="87044" name="Picture 3" descr="C:\Users\Zavuch\Desktop\Фото Площадка для отчета в Пирамиде 2014\DSC_03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52600"/>
            <a:ext cx="4191000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7465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Office PowerPoint</Application>
  <PresentationFormat>Экран (4:3)</PresentationFormat>
  <Paragraphs>44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Акция  «Помоги первокласснику Бахчисарая собраться в школу»</vt:lpstr>
      <vt:lpstr>В каждый рюкзак было вложено обращение учеников гимназии с предложением дружить школами.</vt:lpstr>
      <vt:lpstr>8 мая в гимназии по инициативе ученического самоуправления  прошёл первый Весенний бал</vt:lpstr>
      <vt:lpstr> На вечере звучала классическая музыка в исполнении оркестра музыкальной школы, романсы, стихи, гимназисты кружились в вальсе, полонезе</vt:lpstr>
      <vt:lpstr>Издательская деятельность</vt:lpstr>
      <vt:lpstr>Презентация PowerPoint</vt:lpstr>
      <vt:lpstr>Журнал «ГИМНАЗИСТ»</vt:lpstr>
      <vt:lpstr>ГАЗЕТА «АЛЬМА – МАТЕР»</vt:lpstr>
      <vt:lpstr>Презентация PowerPoint</vt:lpstr>
      <vt:lpstr>Презентация PowerPoint</vt:lpstr>
      <vt:lpstr>Презентация PowerPoint</vt:lpstr>
      <vt:lpstr>Презентация PowerPoint</vt:lpstr>
      <vt:lpstr>В гимназии реализуются следующие музейные проекты:</vt:lpstr>
      <vt:lpstr>Музей космонавтики </vt:lpstr>
      <vt:lpstr> Музей истории судостроения</vt:lpstr>
      <vt:lpstr>Музей «Известные татары современности»</vt:lpstr>
      <vt:lpstr>Музей истории гимназии № 3</vt:lpstr>
      <vt:lpstr>Деятельность стажировочных площадок</vt:lpstr>
      <vt:lpstr>ДДеятельность стажировочных площадок</vt:lpstr>
      <vt:lpstr>Деятельность стажировочных площадок</vt:lpstr>
      <vt:lpstr>Деятельность стажировочных площадок</vt:lpstr>
      <vt:lpstr>Деятельность стажировочных площадок</vt:lpstr>
      <vt:lpstr>Деятельность стажировочных площадок</vt:lpstr>
      <vt:lpstr>Работа стажировочных площадок</vt:lpstr>
      <vt:lpstr>Деятельность стажировочных площадок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 «Помоги первокласснику Бахчисарая собраться в школу»</dc:title>
  <dc:creator>zavuch_3</dc:creator>
  <cp:lastModifiedBy>zavuch_3</cp:lastModifiedBy>
  <cp:revision>1</cp:revision>
  <dcterms:created xsi:type="dcterms:W3CDTF">2014-12-11T05:31:44Z</dcterms:created>
  <dcterms:modified xsi:type="dcterms:W3CDTF">2014-12-11T05:31:53Z</dcterms:modified>
</cp:coreProperties>
</file>